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7" r:id="rId4"/>
    <p:sldId id="268" r:id="rId5"/>
    <p:sldId id="269" r:id="rId6"/>
    <p:sldId id="261" r:id="rId7"/>
    <p:sldId id="263" r:id="rId8"/>
    <p:sldId id="265" r:id="rId9"/>
    <p:sldId id="258" r:id="rId10"/>
    <p:sldId id="262" r:id="rId11"/>
    <p:sldId id="259" r:id="rId12"/>
    <p:sldId id="260" r:id="rId13"/>
    <p:sldId id="266" r:id="rId14"/>
    <p:sldId id="271" r:id="rId15"/>
    <p:sldId id="264" r:id="rId16"/>
    <p:sldId id="272" r:id="rId17"/>
    <p:sldId id="273" r:id="rId18"/>
    <p:sldId id="270" r:id="rId19"/>
    <p:sldId id="275" r:id="rId20"/>
    <p:sldId id="276" r:id="rId21"/>
    <p:sldId id="274" r:id="rId2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9867" autoAdjust="0"/>
  </p:normalViewPr>
  <p:slideViewPr>
    <p:cSldViewPr>
      <p:cViewPr>
        <p:scale>
          <a:sx n="75" d="100"/>
          <a:sy n="75" d="100"/>
        </p:scale>
        <p:origin x="-123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notesViewPr>
    <p:cSldViewPr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3E3D5-5707-4B03-A2AD-F5EAD4FEAA02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5A093-EF94-46AC-BA13-CCFA37AC68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9082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DCA0B-42A0-4103-868C-C4B8D5329207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EFC1-D8E0-4536-AFF9-8FF78351B7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658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A7ED2-D2E9-4295-8D26-75DA74C92E4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901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da-DK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D0535560-90AA-4E39-8C61-4FDE80CB9C7C}" type="datetimeFigureOut">
              <a:rPr lang="da-DK" smtClean="0"/>
              <a:t>02-03-2014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DA17CCF-5FC6-45FB-A965-0E2597CE1626}" type="slidenum">
              <a:rPr lang="da-DK" smtClean="0"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ktangel 3"/>
          <p:cNvSpPr/>
          <p:nvPr/>
        </p:nvSpPr>
        <p:spPr>
          <a:xfrm>
            <a:off x="251520" y="936907"/>
            <a:ext cx="82809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Velkommen til generalforsamling </a:t>
            </a:r>
          </a:p>
          <a:p>
            <a:pPr algn="ctr"/>
            <a:r>
              <a:rPr lang="da-D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Ulstrup Lokalråd</a:t>
            </a:r>
            <a:endParaRPr lang="da-DK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27. februar 2014</a:t>
            </a:r>
            <a:endParaRPr lang="da-DK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7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1926" r="10561" b="-59"/>
          <a:stretch/>
        </p:blipFill>
        <p:spPr bwMode="auto">
          <a:xfrm>
            <a:off x="107504" y="116632"/>
            <a:ext cx="8928992" cy="734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7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755576" y="1484784"/>
            <a:ext cx="77048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 smtClean="0"/>
              <a:t>Fra  Investeringsbudget  Favrskov Kommune</a:t>
            </a:r>
            <a:br>
              <a:rPr lang="da-DK" sz="2400" i="1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 			</a:t>
            </a:r>
            <a:r>
              <a:rPr lang="da-DK" dirty="0" smtClean="0"/>
              <a:t>              2014       2015      2016.      mio. kr.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i="1" dirty="0"/>
              <a:t>Fiskeri og turisme ved Gudenåen</a:t>
            </a:r>
            <a:r>
              <a:rPr lang="da-DK" dirty="0"/>
              <a:t> 	</a:t>
            </a:r>
            <a:r>
              <a:rPr lang="da-DK" dirty="0" smtClean="0"/>
              <a:t>0,5</a:t>
            </a:r>
            <a:r>
              <a:rPr lang="da-DK" dirty="0"/>
              <a:t>		          </a:t>
            </a:r>
            <a:r>
              <a:rPr lang="da-DK" i="1" dirty="0" smtClean="0"/>
              <a:t>Adgangsforhold </a:t>
            </a:r>
            <a:r>
              <a:rPr lang="da-DK" i="1" dirty="0"/>
              <a:t>for trækstien</a:t>
            </a:r>
            <a:r>
              <a:rPr lang="da-DK" dirty="0"/>
              <a:t>	0,5	0,5	0,5</a:t>
            </a:r>
            <a:br>
              <a:rPr lang="da-DK" dirty="0"/>
            </a:br>
            <a:r>
              <a:rPr lang="da-DK" i="1" dirty="0"/>
              <a:t>Stenstryg for laks i Gudenåen</a:t>
            </a:r>
            <a:r>
              <a:rPr lang="da-DK" dirty="0"/>
              <a:t>	0,25	2,0</a:t>
            </a:r>
            <a:br>
              <a:rPr lang="da-DK" dirty="0"/>
            </a:br>
            <a:r>
              <a:rPr lang="da-DK" i="1" dirty="0"/>
              <a:t>Udviklingsplan Dannebrogspladsen</a:t>
            </a:r>
            <a:r>
              <a:rPr lang="da-DK" dirty="0"/>
              <a:t>	0,75	</a:t>
            </a:r>
            <a:r>
              <a:rPr lang="da-DK" dirty="0" smtClean="0"/>
              <a:t>0,25</a:t>
            </a:r>
            <a:br>
              <a:rPr lang="da-DK" dirty="0" smtClean="0"/>
            </a:br>
            <a:endParaRPr lang="da-DK" dirty="0"/>
          </a:p>
          <a:p>
            <a:r>
              <a:rPr lang="da-DK" dirty="0"/>
              <a:t>Totalt 5,25 mio. kr. Dertil kommer et igangsat projekt 2013 til 0,25 mio. kr. (</a:t>
            </a:r>
            <a:r>
              <a:rPr lang="da-DK" i="1" dirty="0"/>
              <a:t>Forundersøgelse a</a:t>
            </a:r>
            <a:r>
              <a:rPr lang="da-DK" dirty="0"/>
              <a:t>f mulighederne for at etablere stenstryg).</a:t>
            </a:r>
          </a:p>
        </p:txBody>
      </p:sp>
    </p:spTree>
    <p:extLst>
      <p:ext uri="{BB962C8B-B14F-4D97-AF65-F5344CB8AC3E}">
        <p14:creationId xmlns:p14="http://schemas.microsoft.com/office/powerpoint/2010/main" val="19870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800" dirty="0" smtClean="0"/>
              <a:t>Øge information om hvad der sker generelt.</a:t>
            </a:r>
            <a:br>
              <a:rPr lang="da-DK" sz="2800" dirty="0" smtClean="0"/>
            </a:br>
            <a:endParaRPr lang="da-DK" sz="2800" dirty="0" smtClean="0"/>
          </a:p>
          <a:p>
            <a:r>
              <a:rPr lang="da-DK" sz="2800" dirty="0" smtClean="0"/>
              <a:t> </a:t>
            </a:r>
            <a:r>
              <a:rPr lang="da-DK" sz="2800" dirty="0"/>
              <a:t>Tættere kontakt til og mellem </a:t>
            </a:r>
            <a:r>
              <a:rPr lang="da-DK" sz="2800" dirty="0" smtClean="0"/>
              <a:t>borgere.</a:t>
            </a:r>
            <a:br>
              <a:rPr lang="da-DK" sz="2800" dirty="0" smtClean="0"/>
            </a:br>
            <a:endParaRPr lang="da-DK" sz="2800" dirty="0" smtClean="0"/>
          </a:p>
          <a:p>
            <a:r>
              <a:rPr lang="da-DK" sz="2800" dirty="0" smtClean="0"/>
              <a:t>Følge udviklingen i kommende projekter.</a:t>
            </a:r>
            <a:br>
              <a:rPr lang="da-DK" sz="2800" dirty="0" smtClean="0"/>
            </a:br>
            <a:endParaRPr lang="da-DK" sz="2800" dirty="0" smtClean="0"/>
          </a:p>
          <a:p>
            <a:r>
              <a:rPr lang="da-DK" sz="2800" dirty="0" smtClean="0"/>
              <a:t>Kalenderplanlægning.</a:t>
            </a:r>
            <a:br>
              <a:rPr lang="da-DK" sz="2800" dirty="0" smtClean="0"/>
            </a:br>
            <a:r>
              <a:rPr lang="da-DK" sz="2800" dirty="0" smtClean="0"/>
              <a:t>Skabe overblik over arrangementer fra foreninger og lign. </a:t>
            </a:r>
            <a:br>
              <a:rPr lang="da-DK" sz="2800" dirty="0" smtClean="0"/>
            </a:br>
            <a:endParaRPr lang="da-DK" sz="2800" dirty="0" smtClean="0"/>
          </a:p>
          <a:p>
            <a:r>
              <a:rPr lang="da-DK" sz="2800" dirty="0" smtClean="0"/>
              <a:t>Reklamere for Ulstrup </a:t>
            </a:r>
            <a:r>
              <a:rPr lang="da-DK" sz="2800" dirty="0"/>
              <a:t>og omegn.</a:t>
            </a:r>
            <a:r>
              <a:rPr lang="da-DK" sz="2400" dirty="0" smtClean="0"/>
              <a:t/>
            </a:r>
            <a:br>
              <a:rPr lang="da-DK" sz="2400" dirty="0" smtClean="0"/>
            </a:br>
            <a:endParaRPr lang="da-DK" sz="2400" dirty="0" smtClean="0"/>
          </a:p>
          <a:p>
            <a:endParaRPr lang="da-DK" sz="2400" dirty="0" smtClean="0"/>
          </a:p>
          <a:p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Hjemmeide for </a:t>
            </a:r>
            <a:r>
              <a:rPr lang="da-DK" dirty="0" err="1" smtClean="0"/>
              <a:t>ulstrup</a:t>
            </a:r>
            <a:r>
              <a:rPr lang="da-DK" dirty="0" smtClean="0"/>
              <a:t> - </a:t>
            </a:r>
            <a:r>
              <a:rPr lang="da-DK" sz="2000" dirty="0" smtClean="0"/>
              <a:t>og omegn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883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rtal for Ulstrup og omegn | Ulstrup-by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11213" r="32810" b="6250"/>
          <a:stretch/>
        </p:blipFill>
        <p:spPr bwMode="auto">
          <a:xfrm>
            <a:off x="1043608" y="404664"/>
            <a:ext cx="7200800" cy="610973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922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62473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6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755576" y="404664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Program: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Velkomst ved formanden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r>
              <a:rPr lang="da-DK" i="1" dirty="0"/>
              <a:t>Generalforsamling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Dagsorden iflg. vedtægterne:</a:t>
            </a:r>
            <a:br>
              <a:rPr lang="da-DK" dirty="0"/>
            </a:br>
            <a:r>
              <a:rPr lang="da-DK" dirty="0"/>
              <a:t>1. Valg af dirigent</a:t>
            </a:r>
            <a:br>
              <a:rPr lang="da-DK" dirty="0"/>
            </a:br>
            <a:r>
              <a:rPr lang="da-DK" dirty="0"/>
              <a:t>2. Lokalrådets beretning.</a:t>
            </a:r>
            <a:br>
              <a:rPr lang="da-DK" dirty="0"/>
            </a:br>
            <a:r>
              <a:rPr lang="da-DK" dirty="0"/>
              <a:t>3. Godkendelse af regnskab</a:t>
            </a:r>
            <a:br>
              <a:rPr lang="da-DK" dirty="0"/>
            </a:br>
            <a:r>
              <a:rPr lang="da-DK" dirty="0"/>
              <a:t>4. Indkomne forslag</a:t>
            </a:r>
            <a:br>
              <a:rPr lang="da-DK" dirty="0"/>
            </a:br>
            <a:r>
              <a:rPr lang="da-DK" dirty="0"/>
              <a:t>5. Valg til lokalrådet</a:t>
            </a:r>
            <a:br>
              <a:rPr lang="da-DK" dirty="0"/>
            </a:br>
            <a:r>
              <a:rPr lang="da-DK" dirty="0"/>
              <a:t>6. Valg af suppleanter</a:t>
            </a:r>
            <a:br>
              <a:rPr lang="da-DK" dirty="0"/>
            </a:br>
            <a:r>
              <a:rPr lang="da-DK" dirty="0"/>
              <a:t>7. Valg af 2 revisorer</a:t>
            </a:r>
            <a:br>
              <a:rPr lang="da-DK" dirty="0"/>
            </a:br>
            <a:r>
              <a:rPr lang="da-DK" dirty="0"/>
              <a:t>8. Eventuelt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smtClean="0"/>
              <a:t>Pause 15 min.</a:t>
            </a:r>
          </a:p>
          <a:p>
            <a:endParaRPr lang="da-DK" dirty="0"/>
          </a:p>
          <a:p>
            <a:r>
              <a:rPr lang="da-DK" b="1" i="1" dirty="0"/>
              <a:t>Ulstrup ved Gudenåen – projekter og aktiviteter i og omkring Ulstrup</a:t>
            </a:r>
            <a:r>
              <a:rPr lang="da-DK" dirty="0" smtClean="0"/>
              <a:t>. </a:t>
            </a:r>
            <a:br>
              <a:rPr lang="da-DK" dirty="0" smtClean="0"/>
            </a:br>
            <a:r>
              <a:rPr lang="da-DK" dirty="0" smtClean="0"/>
              <a:t>Favrskov Kommune v. Erik </a:t>
            </a:r>
            <a:r>
              <a:rPr lang="da-DK" dirty="0" err="1" smtClean="0"/>
              <a:t>Zeilich</a:t>
            </a:r>
            <a:r>
              <a:rPr lang="da-DK" dirty="0" smtClean="0"/>
              <a:t> Jylling, Byplanarkitekt og Helle Jakobsen, Plan- og byggechef.</a:t>
            </a:r>
          </a:p>
          <a:p>
            <a:r>
              <a:rPr lang="da-DK" b="1" i="1" dirty="0" smtClean="0"/>
              <a:t>Udendørsaktiviteter </a:t>
            </a:r>
            <a:r>
              <a:rPr lang="da-DK" b="1" i="1" dirty="0"/>
              <a:t>ved Hallen </a:t>
            </a:r>
            <a:r>
              <a:rPr lang="da-DK" b="1" i="1" dirty="0" err="1"/>
              <a:t>incl</a:t>
            </a:r>
            <a:r>
              <a:rPr lang="da-DK" b="1" i="1" dirty="0" smtClean="0"/>
              <a:t>. kunstbane </a:t>
            </a:r>
            <a:r>
              <a:rPr lang="da-DK" i="1" dirty="0" smtClean="0"/>
              <a:t>v. Tuk Hartmann.</a:t>
            </a:r>
            <a:br>
              <a:rPr lang="da-DK" i="1" dirty="0" smtClean="0"/>
            </a:br>
            <a:r>
              <a:rPr lang="da-DK" i="1" dirty="0" smtClean="0"/>
              <a:t/>
            </a:r>
            <a:br>
              <a:rPr lang="da-DK" i="1" dirty="0" smtClean="0"/>
            </a:br>
            <a:r>
              <a:rPr lang="da-DK" i="1" dirty="0" smtClean="0"/>
              <a:t>Tak for i dag.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86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899592" y="260648"/>
            <a:ext cx="75608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Valg til Bestyrelse 2014</a:t>
            </a:r>
            <a:br>
              <a:rPr lang="da-DK" sz="2400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Søren Dalby – ikke på valg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Marianne Rigtrup –ikke på valg</a:t>
            </a:r>
            <a:br>
              <a:rPr lang="da-DK" dirty="0" smtClean="0"/>
            </a:br>
            <a:r>
              <a:rPr lang="da-DK" dirty="0"/>
              <a:t>Lars </a:t>
            </a:r>
            <a:r>
              <a:rPr lang="da-DK" dirty="0" smtClean="0"/>
              <a:t>Storgaard – ikke på valg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4 kan vælges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Bent Kibsgaard – accepterer genvalg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Lasse Schurmann – accepterer genvalg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(Ebbe </a:t>
            </a:r>
            <a:r>
              <a:rPr lang="da-DK" dirty="0"/>
              <a:t>Kjær </a:t>
            </a:r>
            <a:r>
              <a:rPr lang="da-DK" dirty="0" smtClean="0"/>
              <a:t>Madsen – ikke genvalg) 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Henrik </a:t>
            </a:r>
            <a:r>
              <a:rPr lang="da-DK" dirty="0"/>
              <a:t>Berg </a:t>
            </a:r>
            <a:r>
              <a:rPr lang="da-DK" dirty="0" smtClean="0"/>
              <a:t>Laustsen – accepterer genvalg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Morten Dam – accepterer valg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9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899592" y="260648"/>
            <a:ext cx="756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Valg af suppleanter 2014</a:t>
            </a:r>
            <a:br>
              <a:rPr lang="da-DK" sz="2400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2 vælges</a:t>
            </a:r>
            <a:br>
              <a:rPr lang="da-DK" dirty="0" smtClean="0"/>
            </a:br>
            <a:r>
              <a:rPr lang="da-DK" dirty="0" smtClean="0"/>
              <a:t>Suppleant</a:t>
            </a:r>
            <a:r>
              <a:rPr lang="da-DK" dirty="0"/>
              <a:t>: Jens Aage Hansen </a:t>
            </a:r>
            <a:r>
              <a:rPr lang="da-DK" dirty="0" smtClean="0"/>
              <a:t>– accepterer genvalg</a:t>
            </a:r>
            <a:br>
              <a:rPr lang="da-DK" dirty="0" smtClean="0"/>
            </a:br>
            <a:r>
              <a:rPr lang="da-DK" dirty="0" smtClean="0"/>
              <a:t>Ebbe Madsen  accepterer valg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95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755576" y="260648"/>
            <a:ext cx="77768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Program: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Velkomst ved formanden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r>
              <a:rPr lang="da-DK" i="1" dirty="0"/>
              <a:t>Generalforsamling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Dagsorden iflg. vedtægterne:</a:t>
            </a:r>
            <a:br>
              <a:rPr lang="da-DK" dirty="0"/>
            </a:br>
            <a:r>
              <a:rPr lang="da-DK" dirty="0"/>
              <a:t>1. Valg af dirigent</a:t>
            </a:r>
            <a:br>
              <a:rPr lang="da-DK" dirty="0"/>
            </a:br>
            <a:r>
              <a:rPr lang="da-DK" dirty="0"/>
              <a:t>2. Lokalrådets beretning.</a:t>
            </a:r>
            <a:br>
              <a:rPr lang="da-DK" dirty="0"/>
            </a:br>
            <a:r>
              <a:rPr lang="da-DK" dirty="0"/>
              <a:t>3. Godkendelse af regnskab</a:t>
            </a:r>
            <a:br>
              <a:rPr lang="da-DK" dirty="0"/>
            </a:br>
            <a:r>
              <a:rPr lang="da-DK" dirty="0"/>
              <a:t>4. Indkomne forslag</a:t>
            </a:r>
            <a:br>
              <a:rPr lang="da-DK" dirty="0"/>
            </a:br>
            <a:r>
              <a:rPr lang="da-DK" dirty="0"/>
              <a:t>5. Valg til lokalrådet</a:t>
            </a:r>
            <a:br>
              <a:rPr lang="da-DK" dirty="0"/>
            </a:br>
            <a:r>
              <a:rPr lang="da-DK" dirty="0"/>
              <a:t>6. Valg af suppleanter</a:t>
            </a:r>
            <a:br>
              <a:rPr lang="da-DK" dirty="0"/>
            </a:br>
            <a:r>
              <a:rPr lang="da-DK" dirty="0"/>
              <a:t>7. Valg af 2 revisorer</a:t>
            </a:r>
            <a:br>
              <a:rPr lang="da-DK" dirty="0"/>
            </a:br>
            <a:r>
              <a:rPr lang="da-DK" dirty="0"/>
              <a:t>8. Eventuelt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smtClean="0"/>
              <a:t>Pause 15 min.</a:t>
            </a:r>
          </a:p>
          <a:p>
            <a:endParaRPr lang="da-DK" dirty="0"/>
          </a:p>
          <a:p>
            <a:r>
              <a:rPr lang="da-DK" b="1" i="1" dirty="0"/>
              <a:t>Ulstrup ved Gudenåen – projekter og aktiviteter i og omkring Ulstrup</a:t>
            </a:r>
            <a:r>
              <a:rPr lang="da-DK" dirty="0" smtClean="0"/>
              <a:t>. </a:t>
            </a:r>
            <a:br>
              <a:rPr lang="da-DK" dirty="0" smtClean="0"/>
            </a:br>
            <a:r>
              <a:rPr lang="da-DK" dirty="0" smtClean="0"/>
              <a:t>Favrskov Kommune v. Erik </a:t>
            </a:r>
            <a:r>
              <a:rPr lang="da-DK" dirty="0" err="1" smtClean="0"/>
              <a:t>Zeilich</a:t>
            </a:r>
            <a:r>
              <a:rPr lang="da-DK" dirty="0" smtClean="0"/>
              <a:t> Jylling, Byplanarkitekt og Helle Jakobsen, Plan- og byggechef.</a:t>
            </a:r>
          </a:p>
          <a:p>
            <a:r>
              <a:rPr lang="da-DK" b="1" i="1" dirty="0" smtClean="0"/>
              <a:t>Udendørsaktiviteter </a:t>
            </a:r>
            <a:r>
              <a:rPr lang="da-DK" b="1" i="1" dirty="0"/>
              <a:t>ved Hallen </a:t>
            </a:r>
            <a:r>
              <a:rPr lang="da-DK" b="1" i="1" dirty="0" err="1"/>
              <a:t>incl</a:t>
            </a:r>
            <a:r>
              <a:rPr lang="da-DK" b="1" i="1" dirty="0" smtClean="0"/>
              <a:t>. kunstbane </a:t>
            </a:r>
            <a:r>
              <a:rPr lang="da-DK" i="1" dirty="0" smtClean="0"/>
              <a:t>v. Tuk </a:t>
            </a:r>
            <a:r>
              <a:rPr lang="da-DK" i="1" dirty="0" smtClean="0"/>
              <a:t>Hartmann og Jesper Emil Sørensen, Gudenådalens </a:t>
            </a:r>
            <a:r>
              <a:rPr lang="da-DK" i="1" smtClean="0"/>
              <a:t>Efterskole.</a:t>
            </a:r>
            <a:br>
              <a:rPr lang="da-DK" i="1" smtClean="0"/>
            </a:br>
            <a:r>
              <a:rPr lang="da-DK" i="1" dirty="0" smtClean="0"/>
              <a:t/>
            </a:r>
            <a:br>
              <a:rPr lang="da-DK" i="1" dirty="0" smtClean="0"/>
            </a:br>
            <a:r>
              <a:rPr lang="da-DK" i="1" dirty="0" smtClean="0"/>
              <a:t>Tak for i dag.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02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899592" y="260648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Valg af revisorer 2014</a:t>
            </a:r>
            <a:br>
              <a:rPr lang="da-DK" sz="2400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2 vælges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Revisorer: Steen Andersen og Birthe Kjær </a:t>
            </a:r>
            <a:r>
              <a:rPr lang="da-DK" dirty="0" smtClean="0"/>
              <a:t> - accepterer genvalg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24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755576" y="404664"/>
            <a:ext cx="77768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Program: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Velkomst ved formanden</a:t>
            </a:r>
            <a:r>
              <a:rPr lang="da-DK" dirty="0" smtClean="0"/>
              <a:t>.</a:t>
            </a:r>
            <a:br>
              <a:rPr lang="da-DK" dirty="0" smtClean="0"/>
            </a:br>
            <a:endParaRPr lang="da-DK" dirty="0"/>
          </a:p>
          <a:p>
            <a:r>
              <a:rPr lang="da-DK" i="1" dirty="0"/>
              <a:t>Generalforsamling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Dagsorden iflg. vedtægterne:</a:t>
            </a:r>
            <a:br>
              <a:rPr lang="da-DK" dirty="0"/>
            </a:br>
            <a:r>
              <a:rPr lang="da-DK" dirty="0"/>
              <a:t>1. Valg af dirigent</a:t>
            </a:r>
            <a:br>
              <a:rPr lang="da-DK" dirty="0"/>
            </a:br>
            <a:r>
              <a:rPr lang="da-DK" dirty="0"/>
              <a:t>2. Lokalrådets beretning.</a:t>
            </a:r>
            <a:br>
              <a:rPr lang="da-DK" dirty="0"/>
            </a:br>
            <a:r>
              <a:rPr lang="da-DK" dirty="0"/>
              <a:t>3. Godkendelse af regnskab</a:t>
            </a:r>
            <a:br>
              <a:rPr lang="da-DK" dirty="0"/>
            </a:br>
            <a:r>
              <a:rPr lang="da-DK" dirty="0"/>
              <a:t>4. Indkomne forslag</a:t>
            </a:r>
            <a:br>
              <a:rPr lang="da-DK" dirty="0"/>
            </a:br>
            <a:r>
              <a:rPr lang="da-DK" dirty="0"/>
              <a:t>5. Valg til lokalrådet</a:t>
            </a:r>
            <a:br>
              <a:rPr lang="da-DK" dirty="0"/>
            </a:br>
            <a:r>
              <a:rPr lang="da-DK" dirty="0"/>
              <a:t>6. Valg af suppleanter</a:t>
            </a:r>
            <a:br>
              <a:rPr lang="da-DK" dirty="0"/>
            </a:br>
            <a:r>
              <a:rPr lang="da-DK" dirty="0"/>
              <a:t>7. Valg af 2 revisorer</a:t>
            </a:r>
            <a:br>
              <a:rPr lang="da-DK" dirty="0"/>
            </a:br>
            <a:r>
              <a:rPr lang="da-DK" dirty="0"/>
              <a:t>8. Eventuelt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smtClean="0"/>
              <a:t>Pause 15 min.</a:t>
            </a:r>
          </a:p>
          <a:p>
            <a:endParaRPr lang="da-DK" dirty="0"/>
          </a:p>
          <a:p>
            <a:r>
              <a:rPr lang="da-DK" b="1" i="1" dirty="0"/>
              <a:t>Ulstrup ved Gudenåen – projekter og aktiviteter i og omkring Ulstrup</a:t>
            </a:r>
            <a:r>
              <a:rPr lang="da-DK" dirty="0" smtClean="0"/>
              <a:t>. </a:t>
            </a:r>
            <a:br>
              <a:rPr lang="da-DK" dirty="0" smtClean="0"/>
            </a:br>
            <a:r>
              <a:rPr lang="da-DK" dirty="0" smtClean="0"/>
              <a:t>Favrskov Kommune v. Erik </a:t>
            </a:r>
            <a:r>
              <a:rPr lang="da-DK" dirty="0" err="1" smtClean="0"/>
              <a:t>Zeilich</a:t>
            </a:r>
            <a:r>
              <a:rPr lang="da-DK" dirty="0" smtClean="0"/>
              <a:t> Jylling, Byplanarkitekt og Helle Jakobsen, Plan- og byggechef.</a:t>
            </a:r>
          </a:p>
          <a:p>
            <a:r>
              <a:rPr lang="da-DK" b="1" i="1" dirty="0" smtClean="0"/>
              <a:t>Udendørsaktiviteter </a:t>
            </a:r>
            <a:r>
              <a:rPr lang="da-DK" b="1" i="1" dirty="0"/>
              <a:t>ved Hallen </a:t>
            </a:r>
            <a:r>
              <a:rPr lang="da-DK" b="1" i="1" dirty="0" err="1"/>
              <a:t>incl</a:t>
            </a:r>
            <a:r>
              <a:rPr lang="da-DK" b="1" i="1" dirty="0" smtClean="0"/>
              <a:t>. kunstbane </a:t>
            </a:r>
            <a:r>
              <a:rPr lang="da-DK" i="1" dirty="0" smtClean="0"/>
              <a:t>v. Tuk Hartmann.</a:t>
            </a:r>
            <a:br>
              <a:rPr lang="da-DK" i="1" dirty="0" smtClean="0"/>
            </a:br>
            <a:r>
              <a:rPr lang="da-DK" i="1" dirty="0" smtClean="0"/>
              <a:t/>
            </a:r>
            <a:br>
              <a:rPr lang="da-DK" i="1" dirty="0" smtClean="0"/>
            </a:br>
            <a:r>
              <a:rPr lang="da-DK" i="1" dirty="0" smtClean="0"/>
              <a:t>Tak for i dag.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83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10081" r="12321" b="6026"/>
          <a:stretch/>
        </p:blipFill>
        <p:spPr>
          <a:xfrm>
            <a:off x="1403648" y="188640"/>
            <a:ext cx="6480720" cy="6480720"/>
          </a:xfrm>
        </p:spPr>
      </p:pic>
    </p:spTree>
    <p:extLst>
      <p:ext uri="{BB962C8B-B14F-4D97-AF65-F5344CB8AC3E}">
        <p14:creationId xmlns:p14="http://schemas.microsoft.com/office/powerpoint/2010/main" val="16391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1" t="55929" r="4035" b="4897"/>
          <a:stretch/>
        </p:blipFill>
        <p:spPr>
          <a:xfrm>
            <a:off x="1835696" y="989438"/>
            <a:ext cx="5646738" cy="5679921"/>
          </a:xfrm>
        </p:spPr>
      </p:pic>
      <p:sp>
        <p:nvSpPr>
          <p:cNvPr id="5" name="Tekstboks 4"/>
          <p:cNvSpPr txBox="1"/>
          <p:nvPr/>
        </p:nvSpPr>
        <p:spPr>
          <a:xfrm>
            <a:off x="1835696" y="4046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/>
              <a:t>Succes – 170 borgere mødte op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40698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899592" y="260648"/>
            <a:ext cx="75608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Bestyrelse 2013</a:t>
            </a:r>
            <a:br>
              <a:rPr lang="da-DK" sz="2400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Formand: Søren </a:t>
            </a:r>
            <a:r>
              <a:rPr lang="da-DK" dirty="0" smtClean="0"/>
              <a:t>Dalby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Næstformand: Marianne </a:t>
            </a:r>
            <a:r>
              <a:rPr lang="da-DK" dirty="0" smtClean="0"/>
              <a:t>Rigtrup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Sekretær: Bent </a:t>
            </a:r>
            <a:r>
              <a:rPr lang="da-DK" dirty="0" smtClean="0"/>
              <a:t>Kibsgaard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Kasserer: Lasse </a:t>
            </a:r>
            <a:r>
              <a:rPr lang="da-DK" dirty="0" smtClean="0"/>
              <a:t>Schurmann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Medlem: Lars </a:t>
            </a:r>
            <a:r>
              <a:rPr lang="da-DK" dirty="0" smtClean="0"/>
              <a:t>Storgaard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Medlem</a:t>
            </a:r>
            <a:r>
              <a:rPr lang="da-DK" dirty="0"/>
              <a:t>: Ebbe Kjær </a:t>
            </a:r>
            <a:r>
              <a:rPr lang="da-DK" dirty="0" smtClean="0"/>
              <a:t>Madsen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Medlem: Henrik </a:t>
            </a:r>
            <a:r>
              <a:rPr lang="da-DK" dirty="0"/>
              <a:t>Berg Laustsen(indtrådt i oktober 2013)</a:t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Medlem</a:t>
            </a:r>
            <a:r>
              <a:rPr lang="da-DK" dirty="0"/>
              <a:t>: Susanne Frandsen (udtrådt oktober 2013</a:t>
            </a:r>
            <a:r>
              <a:rPr lang="da-DK" dirty="0" smtClean="0"/>
              <a:t>)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Suppleant</a:t>
            </a:r>
            <a:r>
              <a:rPr lang="da-DK" dirty="0"/>
              <a:t>: Jens Aage Hansen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Revisorer: Steen Andersen og Birthe Kjær 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99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14358" r="22806" b="9374"/>
          <a:stretch/>
        </p:blipFill>
        <p:spPr bwMode="auto">
          <a:xfrm>
            <a:off x="-11021" y="313184"/>
            <a:ext cx="8959505" cy="635617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378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øren D\Desktop\DSC_7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559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Overvejet dannelse af et mentorkorps – støtte detailhandel og industrivirksomheder – vurderes fortsat.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Østjysk Iværksættercenter etableret kontor i Ulstrup </a:t>
            </a:r>
            <a:br>
              <a:rPr lang="da-DK" dirty="0" smtClean="0"/>
            </a:br>
            <a:r>
              <a:rPr lang="da-DK" dirty="0" smtClean="0"/>
              <a:t> - Favrskov Erhvervsråd har overtaget arbejdsopgaver og påtænker at anvende mødelokale hos Lars Storgaard.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Ulstrup Lokalråd har fremsat ide om afholdelse af erhvervsmesse i Ulstrup – bearbejdes videre i 2014.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Der er rettet henvendelse til brancheorganisationer </a:t>
            </a:r>
            <a:br>
              <a:rPr lang="da-DK" dirty="0" smtClean="0"/>
            </a:br>
            <a:r>
              <a:rPr lang="da-DK" dirty="0" smtClean="0"/>
              <a:t>- de er positive for at bidrage med erfaring vedr. erhvervsudvikling i og omkring Ulstrup.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erhvervsudvikling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44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7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itter">
  <a:themeElements>
    <a:clrScheme name="Gitter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itter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itter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528</TotalTime>
  <Words>66</Words>
  <Application>Microsoft Office PowerPoint</Application>
  <PresentationFormat>Skærmshow (4:3)</PresentationFormat>
  <Paragraphs>62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21</vt:i4>
      </vt:variant>
    </vt:vector>
  </HeadingPairs>
  <TitlesOfParts>
    <vt:vector size="22" baseType="lpstr">
      <vt:lpstr>Gitter</vt:lpstr>
      <vt:lpstr>     27. februar 2014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erhvervsudvikling</vt:lpstr>
      <vt:lpstr>PowerPoint-præsentation</vt:lpstr>
      <vt:lpstr>PowerPoint-præsentation</vt:lpstr>
      <vt:lpstr>PowerPoint-præsentation</vt:lpstr>
      <vt:lpstr>PowerPoint-præsentation</vt:lpstr>
      <vt:lpstr>Hjemmeide for ulstrup - og omegn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27. februar 2014</dc:title>
  <dc:creator>Søren D</dc:creator>
  <cp:lastModifiedBy>Søren D</cp:lastModifiedBy>
  <cp:revision>55</cp:revision>
  <dcterms:created xsi:type="dcterms:W3CDTF">2014-02-14T10:13:59Z</dcterms:created>
  <dcterms:modified xsi:type="dcterms:W3CDTF">2014-03-02T11:47:38Z</dcterms:modified>
</cp:coreProperties>
</file>